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F1923-A28E-F4AA-A0F8-2AF4423B6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B8534-CC29-0B68-86D6-E579B04B0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A98E3-8C9D-FB8B-CE48-17385152B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BAD-C0BF-4E92-B7F9-B1A5F70E3F36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2C2C7-8189-20F4-6FF6-4B434A1D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DD6DF-4CD1-C821-A624-B7A6AC20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134-B374-4762-A4E2-21ECD2EB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1B8D1-EB51-33F2-9382-71F8D3A0C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485A3-13A7-D655-C1B5-81848D681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83F0D-0650-8BB4-6A60-96D8AD19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BAD-C0BF-4E92-B7F9-B1A5F70E3F36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EF544-9499-DAD2-320C-31536884E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A0EFC-870B-9B6A-1728-2E469A1A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134-B374-4762-A4E2-21ECD2EB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4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7E30E2-6BA4-8214-9DBF-4ADD6E445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DE620-C725-B825-A9FB-5EA58ABEA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FB1FD-CD7D-96EE-16F3-856CDCFD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BAD-C0BF-4E92-B7F9-B1A5F70E3F36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81C25-C536-2FD7-61F4-4F501359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6E01B-B4B5-AE8E-E73E-E3C32262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134-B374-4762-A4E2-21ECD2EB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3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A916F-FF2E-355B-475A-7788772C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D83FA-DEED-B258-C3C5-3B291E678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BFB71-0FE9-9375-2980-3606A610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BAD-C0BF-4E92-B7F9-B1A5F70E3F36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833AF-F740-811C-E9DA-3D4B0B847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1E9BF-457E-3332-8CBE-8A3C11F1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134-B374-4762-A4E2-21ECD2EB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3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4A632-D814-6B27-802F-11439B11F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3C4FF-6C04-D17F-E5E8-5431D9828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33DBB-820D-5B96-3606-2FB1EB5E0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BAD-C0BF-4E92-B7F9-B1A5F70E3F36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2BC04-AD5A-FEBD-3101-7F65568BF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1E877-FD9E-6EBA-A22F-19562FAD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134-B374-4762-A4E2-21ECD2EB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9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C3C3-8E81-E7D7-336F-F706D8E06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E7E24-B4CD-C4AB-A0BA-9CA52E245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6D0CF-0360-C4E3-13CA-A3D46C5BF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76411-6CB4-39FA-6836-2BD3A679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BAD-C0BF-4E92-B7F9-B1A5F70E3F36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9CCB4-070E-EAF3-61D9-DAAC2069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E6D6D-83F7-8386-035E-337409FF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134-B374-4762-A4E2-21ECD2EB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E7A1-A8EC-6028-E39A-07073C0AE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F5F5D-14A9-115F-C2EB-48F72E6E2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2F59F-70BD-6C90-80C1-4F88ACAC2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2A7E3D-CB3E-95AF-6D15-7478CF869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C8E7E0-1B72-274D-57B8-379FB62F9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70EB09-46A6-66D2-9590-1346AF952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BAD-C0BF-4E92-B7F9-B1A5F70E3F36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FE5D57-EFAF-CD50-6DE9-6D9CCA94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1254E7-BF04-1DD8-C0C4-2CBA8B01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134-B374-4762-A4E2-21ECD2EB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1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3FD66-80CE-BF53-E6B1-71231D8B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840694-F7A3-DF15-4E14-C40A75D6F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BAD-C0BF-4E92-B7F9-B1A5F70E3F36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BAA505-EF4F-D677-922B-5296CDA1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3FD7-BF44-997C-2923-F974173E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134-B374-4762-A4E2-21ECD2EB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A33C4-8015-AE17-6D80-AEFD61009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BAD-C0BF-4E92-B7F9-B1A5F70E3F36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F43E7B-0A95-8E44-BE9C-D1F1510A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9B333-6D23-71BE-1967-5127F89B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134-B374-4762-A4E2-21ECD2EB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9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3BC73-1ECF-8FF6-2DA1-D1E372B3E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A8544-9784-4F11-3021-24660C9F6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FA25F-4890-64F1-9803-915913ACD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D7A85-CD67-4019-E857-F0835B78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BAD-C0BF-4E92-B7F9-B1A5F70E3F36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E87D2-B5CF-1DCE-DB60-18153053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F72EE-1B5E-32C3-8536-A0894D82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134-B374-4762-A4E2-21ECD2EB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1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F2CD0-687F-3DED-93CE-75BD845D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222EF-B9FE-4A32-189A-3D6A17301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DA1E7-A742-3D38-8CEF-6D31B217A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B75CB-C4ED-D896-75AC-0B2F6EAB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1BAD-C0BF-4E92-B7F9-B1A5F70E3F36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76B73-3E12-EAEA-7A90-3F1DDD82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66143-0BB0-9739-0EC0-95624F94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134-B374-4762-A4E2-21ECD2EB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9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0270B1-AA93-4161-36E7-B0FCEB96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01098-4016-5EB1-8ED2-31FAD288D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EA3B8-8692-9244-1FB8-9068FFA10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B1BAD-C0BF-4E92-B7F9-B1A5F70E3F36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563F-C6C2-5E32-C1B5-9D8A65A2C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A75DB-FC0E-DAB5-84FD-99EB39D94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EE134-B374-4762-A4E2-21ECD2EB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5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microsoft.com/office/2007/relationships/hdphoto" Target="../media/hdphoto3.wdp"/><Relationship Id="rId10" Type="http://schemas.openxmlformats.org/officeDocument/2006/relationships/image" Target="../media/image27.png"/><Relationship Id="rId4" Type="http://schemas.openxmlformats.org/officeDocument/2006/relationships/image" Target="../media/image22.jpe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A424-CF47-51BB-9D8A-386AF33C4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Logos 2023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952C26-1E8D-E3F3-11AE-4DB3AE178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28" y="2565686"/>
            <a:ext cx="6790944" cy="2871216"/>
          </a:xfrm>
        </p:spPr>
      </p:pic>
    </p:spTree>
    <p:extLst>
      <p:ext uri="{BB962C8B-B14F-4D97-AF65-F5344CB8AC3E}">
        <p14:creationId xmlns:p14="http://schemas.microsoft.com/office/powerpoint/2010/main" val="426500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22AEF-24E6-6FEE-A3FC-A4F25203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EE839-AED8-94E6-D58C-E5D08E075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931F1-DA9D-510E-9C72-D1722EB1B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09" y="2313991"/>
            <a:ext cx="1590675" cy="722151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3F5B82-03E7-40F5-4539-C0F2FD3F34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3" y="3372281"/>
            <a:ext cx="3093720" cy="66167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18A1D3-20E5-559E-07E3-65700C87C2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76" y="1918703"/>
            <a:ext cx="3810000" cy="7905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C6BBC3-64C4-BEB8-65BD-AF0210C81C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109912"/>
            <a:ext cx="2857500" cy="63817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F2E318-9EBC-4D75-2304-47BC4B6DBD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3" y="4434684"/>
            <a:ext cx="1661160" cy="147828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53C6D7-6201-CB38-36B3-D499592979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92" y="4255934"/>
            <a:ext cx="3810000" cy="1819275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F1768C-5756-7180-A2C1-3D5CB6CA7E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68" y="1989697"/>
            <a:ext cx="2857500" cy="704850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B30164-E048-43BE-6519-3A7A3607A1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68" y="2829484"/>
            <a:ext cx="2857500" cy="704850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84DDE9-4522-A5E8-02DE-B6F5092536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68" y="3798373"/>
            <a:ext cx="2857500" cy="704850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21F628-58E1-E307-933F-5CA9C4E4A1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48" y="4711443"/>
            <a:ext cx="1714500" cy="62865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3CC7EC-CCA0-791F-1806-51F6FFD3A2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61" y="5680332"/>
            <a:ext cx="4065270" cy="281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061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216DF-FF23-42A2-F97C-8ABFF576D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C217D-B940-7BE4-9A61-3909AA46D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66FD4-7F79-8722-58D9-80FCF15A9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1947766"/>
            <a:ext cx="1704975" cy="16002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DB38EB-643B-C381-A7E0-E198DB564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3781522"/>
            <a:ext cx="1666875" cy="65722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44127B-B806-ED52-27CE-D954C3886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34" y="4630315"/>
            <a:ext cx="3997960" cy="104775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277D9B-8BAA-2EE2-C79D-37AE203720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842" y="2300234"/>
            <a:ext cx="4145915" cy="50546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628AB7-4687-4EAC-1F99-F93BDEF81C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999" y="3105247"/>
            <a:ext cx="3911600" cy="676275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B4BD06-4FC3-8F54-C0B5-666BAD6D16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10" y="4630315"/>
            <a:ext cx="4629150" cy="81915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0DC8E7-6523-A032-42FE-DAE9C76113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1" y="2587955"/>
            <a:ext cx="1914525" cy="1057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77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AE4F0-02C3-99F1-409B-2BAC49592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Kaman Corporation | Extend Your Reach">
            <a:extLst>
              <a:ext uri="{FF2B5EF4-FFF2-40B4-BE49-F238E27FC236}">
                <a16:creationId xmlns:a16="http://schemas.microsoft.com/office/drawing/2014/main" id="{EFBD0BD2-A7E3-2830-DEF8-005A86EA1B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83" y="1988360"/>
            <a:ext cx="3731584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39DAED-A540-4714-1BB2-018513849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83" y="3026585"/>
            <a:ext cx="3362325" cy="1133475"/>
          </a:xfrm>
          <a:prstGeom prst="rect">
            <a:avLst/>
          </a:prstGeom>
        </p:spPr>
      </p:pic>
      <p:pic>
        <p:nvPicPr>
          <p:cNvPr id="6" name="Picture 12" descr="Jabil (@Jabil) / X">
            <a:extLst>
              <a:ext uri="{FF2B5EF4-FFF2-40B4-BE49-F238E27FC236}">
                <a16:creationId xmlns:a16="http://schemas.microsoft.com/office/drawing/2014/main" id="{9B1F7A95-55AC-DE73-9FC2-360636A72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b="8732"/>
          <a:stretch/>
        </p:blipFill>
        <p:spPr bwMode="auto">
          <a:xfrm>
            <a:off x="209715" y="4064810"/>
            <a:ext cx="1474603" cy="121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General Dynamics Logo | Washington D.C. &amp; Maryland Area | Capitol  Technology University">
            <a:extLst>
              <a:ext uri="{FF2B5EF4-FFF2-40B4-BE49-F238E27FC236}">
                <a16:creationId xmlns:a16="http://schemas.microsoft.com/office/drawing/2014/main" id="{C87654E3-9BD0-EEC4-6E58-AE6C59E43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88" y="4121293"/>
            <a:ext cx="1633059" cy="121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erospace Technologies (P&amp;W and GKN) | Seok-Woo Lee's Research Laboratory">
            <a:extLst>
              <a:ext uri="{FF2B5EF4-FFF2-40B4-BE49-F238E27FC236}">
                <a16:creationId xmlns:a16="http://schemas.microsoft.com/office/drawing/2014/main" id="{342B149C-B94C-56DC-3FF0-20EF87EFA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5" y="5452572"/>
            <a:ext cx="3362325" cy="97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537EF0-0241-2B60-85D9-870ABF3CAF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7481" y="1949059"/>
            <a:ext cx="1447737" cy="1116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4DAFE8-8830-5B5C-0444-E007857515A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9923"/>
          <a:stretch/>
        </p:blipFill>
        <p:spPr>
          <a:xfrm>
            <a:off x="4173162" y="3135175"/>
            <a:ext cx="2536373" cy="6569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4851D9-85A9-AC43-09B8-AE4D900EFF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3162" y="4194132"/>
            <a:ext cx="2381577" cy="535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ECAE27-8543-F42C-4F54-6998B80555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4788" y="4923017"/>
            <a:ext cx="2199951" cy="8293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27D0E0-D74B-3EDA-3177-D3C8D6D106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7" b="95735" l="3066" r="97642">
                        <a14:foregroundMark x1="31132" y1="28436" x2="31132" y2="28436"/>
                        <a14:foregroundMark x1="61321" y1="18009" x2="61321" y2="18009"/>
                        <a14:foregroundMark x1="63443" y1="10427" x2="63443" y2="10427"/>
                        <a14:foregroundMark x1="67453" y1="7109" x2="67453" y2="7109"/>
                        <a14:foregroundMark x1="76651" y1="7820" x2="89623" y2="18720"/>
                        <a14:foregroundMark x1="89623" y1="18720" x2="99764" y2="44313"/>
                        <a14:foregroundMark x1="99764" y1="44313" x2="95047" y2="69668"/>
                        <a14:foregroundMark x1="95047" y1="69668" x2="85377" y2="79621"/>
                        <a14:foregroundMark x1="85377" y1="79621" x2="83491" y2="80569"/>
                        <a14:foregroundMark x1="96698" y1="41943" x2="97877" y2="58768"/>
                        <a14:foregroundMark x1="66981" y1="4976" x2="36085" y2="4739"/>
                        <a14:foregroundMark x1="36085" y1="4739" x2="29009" y2="8768"/>
                        <a14:foregroundMark x1="57311" y1="1422" x2="45047" y2="237"/>
                        <a14:foregroundMark x1="45047" y1="237" x2="40330" y2="1659"/>
                        <a14:foregroundMark x1="54717" y1="8057" x2="63443" y2="38389"/>
                        <a14:foregroundMark x1="63443" y1="38389" x2="61792" y2="78436"/>
                        <a14:foregroundMark x1="61792" y1="78436" x2="49057" y2="84597"/>
                        <a14:foregroundMark x1="49057" y1="84597" x2="21226" y2="71090"/>
                        <a14:foregroundMark x1="21226" y1="71090" x2="12972" y2="31517"/>
                        <a14:foregroundMark x1="12972" y1="31517" x2="29953" y2="14455"/>
                        <a14:foregroundMark x1="29953" y1="14455" x2="58255" y2="17299"/>
                        <a14:foregroundMark x1="58255" y1="17299" x2="78774" y2="34123"/>
                        <a14:foregroundMark x1="78774" y1="34123" x2="85613" y2="78910"/>
                        <a14:foregroundMark x1="85613" y1="78910" x2="61557" y2="95261"/>
                        <a14:foregroundMark x1="61557" y1="95261" x2="34434" y2="93839"/>
                        <a14:foregroundMark x1="34434" y1="93839" x2="20519" y2="85782"/>
                        <a14:foregroundMark x1="20519" y1="85782" x2="10849" y2="73460"/>
                        <a14:foregroundMark x1="10849" y1="73460" x2="9670" y2="64929"/>
                        <a14:foregroundMark x1="92925" y1="46445" x2="82075" y2="72275"/>
                        <a14:foregroundMark x1="79953" y1="25829" x2="79717" y2="72512"/>
                        <a14:foregroundMark x1="79717" y1="72512" x2="78302" y2="75592"/>
                        <a14:foregroundMark x1="84434" y1="30569" x2="91745" y2="74645"/>
                        <a14:foregroundMark x1="81604" y1="21090" x2="94575" y2="47630"/>
                        <a14:foregroundMark x1="94575" y1="47630" x2="94340" y2="59716"/>
                        <a14:foregroundMark x1="94340" y1="59716" x2="93868" y2="59953"/>
                        <a14:foregroundMark x1="82075" y1="22275" x2="43396" y2="10900"/>
                        <a14:foregroundMark x1="79245" y1="18246" x2="48821" y2="6635"/>
                        <a14:foregroundMark x1="48821" y1="6635" x2="37972" y2="6635"/>
                        <a14:foregroundMark x1="37972" y1="6635" x2="31368" y2="11611"/>
                        <a14:foregroundMark x1="25708" y1="9479" x2="16745" y2="26066"/>
                        <a14:foregroundMark x1="16745" y1="26066" x2="15566" y2="35545"/>
                        <a14:foregroundMark x1="50943" y1="18246" x2="50236" y2="37915"/>
                        <a14:foregroundMark x1="77594" y1="35545" x2="73349" y2="95735"/>
                        <a14:foregroundMark x1="73349" y1="95735" x2="70283" y2="80806"/>
                        <a14:foregroundMark x1="70283" y1="80806" x2="70755" y2="76777"/>
                        <a14:foregroundMark x1="59906" y1="87204" x2="11792" y2="63744"/>
                        <a14:foregroundMark x1="11792" y1="63744" x2="3066" y2="44787"/>
                        <a14:foregroundMark x1="3066" y1="44787" x2="16745" y2="41469"/>
                        <a14:foregroundMark x1="16745" y1="41469" x2="20991" y2="49289"/>
                        <a14:foregroundMark x1="19575" y1="26540" x2="29009" y2="73697"/>
                        <a14:foregroundMark x1="29009" y1="73697" x2="29009" y2="73697"/>
                        <a14:foregroundMark x1="56840" y1="63507" x2="36792" y2="70379"/>
                        <a14:foregroundMark x1="77830" y1="74645" x2="37264" y2="72986"/>
                        <a14:foregroundMark x1="49292" y1="56635" x2="47406" y2="66351"/>
                        <a14:foregroundMark x1="69811" y1="86730" x2="37264" y2="90284"/>
                        <a14:foregroundMark x1="37264" y1="90284" x2="21934" y2="83175"/>
                        <a14:foregroundMark x1="21934" y1="83175" x2="15330" y2="68957"/>
                        <a14:foregroundMark x1="55425" y1="80095" x2="45991" y2="79384"/>
                        <a14:foregroundMark x1="31368" y1="80332" x2="23113" y2="79147"/>
                        <a14:backgroundMark x1="7075" y1="11137" x2="7075" y2="11137"/>
                        <a14:backgroundMark x1="11085" y1="9479" x2="11085" y2="94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6175" y="2052147"/>
            <a:ext cx="1354537" cy="13481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22319B-A82E-6D0C-E14D-DD6F4FCE67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548" b="91960" l="4286" r="96667">
                        <a14:foregroundMark x1="31905" y1="11558" x2="38571" y2="10050"/>
                        <a14:foregroundMark x1="38571" y1="10050" x2="39524" y2="10050"/>
                        <a14:foregroundMark x1="88730" y1="28141" x2="95079" y2="44221"/>
                        <a14:foregroundMark x1="95079" y1="44221" x2="92540" y2="63317"/>
                        <a14:foregroundMark x1="92540" y1="63317" x2="88571" y2="69849"/>
                        <a14:foregroundMark x1="95714" y1="37688" x2="96667" y2="58291"/>
                        <a14:foregroundMark x1="96667" y1="58291" x2="94921" y2="63819"/>
                        <a14:foregroundMark x1="10635" y1="28141" x2="5079" y2="37688"/>
                        <a14:foregroundMark x1="5079" y1="37688" x2="4444" y2="58291"/>
                        <a14:foregroundMark x1="4444" y1="58291" x2="13333" y2="72864"/>
                        <a14:foregroundMark x1="76032" y1="87940" x2="60476" y2="91960"/>
                      </a14:backgroundRemoval>
                    </a14:imgEffect>
                  </a14:imgLayer>
                </a14:imgProps>
              </a:ext>
            </a:extLst>
          </a:blip>
          <a:srcRect l="1667" t="4544" r="1916" b="3486"/>
          <a:stretch/>
        </p:blipFill>
        <p:spPr>
          <a:xfrm>
            <a:off x="6957805" y="5271509"/>
            <a:ext cx="3191894" cy="961739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E4BB6729-917F-889F-5BF2-02907C142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0" b="25280"/>
          <a:stretch/>
        </p:blipFill>
        <p:spPr bwMode="auto">
          <a:xfrm>
            <a:off x="7324454" y="3561903"/>
            <a:ext cx="1346718" cy="7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63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Company Logos 2023</vt:lpstr>
      <vt:lpstr>Logos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Logos 2023</dc:title>
  <dc:creator>Dora.Trommer</dc:creator>
  <cp:lastModifiedBy>Dora.Trommer</cp:lastModifiedBy>
  <cp:revision>3</cp:revision>
  <dcterms:created xsi:type="dcterms:W3CDTF">2023-12-01T19:07:08Z</dcterms:created>
  <dcterms:modified xsi:type="dcterms:W3CDTF">2023-12-01T21:44:53Z</dcterms:modified>
</cp:coreProperties>
</file>